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3F2E-BD12-4B7A-88B1-DA1AC5D7F7F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FFC-EE68-4F42-8086-4AD6C8FB5B9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7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3F2E-BD12-4B7A-88B1-DA1AC5D7F7F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FFC-EE68-4F42-8086-4AD6C8FB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1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3F2E-BD12-4B7A-88B1-DA1AC5D7F7F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FFC-EE68-4F42-8086-4AD6C8FB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0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3F2E-BD12-4B7A-88B1-DA1AC5D7F7F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FFC-EE68-4F42-8086-4AD6C8FB5B9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796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3F2E-BD12-4B7A-88B1-DA1AC5D7F7F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FFC-EE68-4F42-8086-4AD6C8FB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92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3F2E-BD12-4B7A-88B1-DA1AC5D7F7F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FFC-EE68-4F42-8086-4AD6C8FB5B9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7640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3F2E-BD12-4B7A-88B1-DA1AC5D7F7F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FFC-EE68-4F42-8086-4AD6C8FB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28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3F2E-BD12-4B7A-88B1-DA1AC5D7F7F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FFC-EE68-4F42-8086-4AD6C8FB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612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3F2E-BD12-4B7A-88B1-DA1AC5D7F7F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FFC-EE68-4F42-8086-4AD6C8FB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27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3F2E-BD12-4B7A-88B1-DA1AC5D7F7F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FFC-EE68-4F42-8086-4AD6C8FB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0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3F2E-BD12-4B7A-88B1-DA1AC5D7F7F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FFC-EE68-4F42-8086-4AD6C8FB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3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3F2E-BD12-4B7A-88B1-DA1AC5D7F7F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FFC-EE68-4F42-8086-4AD6C8FB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2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3F2E-BD12-4B7A-88B1-DA1AC5D7F7F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FFC-EE68-4F42-8086-4AD6C8FB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58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3F2E-BD12-4B7A-88B1-DA1AC5D7F7F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FFC-EE68-4F42-8086-4AD6C8FB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7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3F2E-BD12-4B7A-88B1-DA1AC5D7F7F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FFC-EE68-4F42-8086-4AD6C8FB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8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3F2E-BD12-4B7A-88B1-DA1AC5D7F7F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FFC-EE68-4F42-8086-4AD6C8FB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3F2E-BD12-4B7A-88B1-DA1AC5D7F7F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5FFC-EE68-4F42-8086-4AD6C8FB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0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4983F2E-BD12-4B7A-88B1-DA1AC5D7F7F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66F5FFC-EE68-4F42-8086-4AD6C8FB5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93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EBD30-2AE1-47DC-A27B-A15D9D8FB2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A2F0F8-09B2-400D-8568-50C4E7AA95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404337-A217-4CAD-A267-6C44B3493B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19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Это домик для ребят!">
            <a:hlinkClick r:id="" action="ppaction://media"/>
            <a:extLst>
              <a:ext uri="{FF2B5EF4-FFF2-40B4-BE49-F238E27FC236}">
                <a16:creationId xmlns:a16="http://schemas.microsoft.com/office/drawing/2014/main" id="{B0F7DAD6-7410-43A0-A82E-81BC3E13DE7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244" end="6952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2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46"/>
    </mc:Choice>
    <mc:Fallback>
      <p:transition spd="slow" advTm="17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D3DBCC-C60D-4C6C-942B-80B1A9E01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92" y="669201"/>
            <a:ext cx="9057857" cy="546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7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44C394-6FA0-410F-A1D9-54ABAA798C98}"/>
              </a:ext>
            </a:extLst>
          </p:cNvPr>
          <p:cNvSpPr/>
          <p:nvPr/>
        </p:nvSpPr>
        <p:spPr>
          <a:xfrm>
            <a:off x="465667" y="996778"/>
            <a:ext cx="8678333" cy="4312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моменту поступления в детский сад ребенок должен уметь;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самостоятельно садиться на стул;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самостоятельно пить из чашки;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пользоваться ложкой;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активно участвовать в одевании, умывании.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Наглядным примером выступают, прежде всего, сами родители.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ребенку должны быть последовательны и доступны.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Тон, которым сообщается требование, выбирайте дружественно-разъяснительный, а не повелительный.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21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0D6717-6272-48CB-91C6-02A36A5787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56518"/>
            <a:ext cx="4798798" cy="67014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F88546-A9E5-4C1B-80AD-1421B545742F}"/>
              </a:ext>
            </a:extLst>
          </p:cNvPr>
          <p:cNvSpPr/>
          <p:nvPr/>
        </p:nvSpPr>
        <p:spPr>
          <a:xfrm>
            <a:off x="5857102" y="3105835"/>
            <a:ext cx="4901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делать, если ребенок плачет при расставании с родителями?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0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EF5349-8D95-41BB-8D12-AEEF88B1D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33" y="1326292"/>
            <a:ext cx="11269581" cy="497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AD344B-E8D7-4610-BEC4-979333F599CD}"/>
              </a:ext>
            </a:extLst>
          </p:cNvPr>
          <p:cNvSpPr/>
          <p:nvPr/>
        </p:nvSpPr>
        <p:spPr>
          <a:xfrm>
            <a:off x="389467" y="1640913"/>
            <a:ext cx="10617200" cy="501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делать, если ребенок начал ходить в детский сад?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Установите тесный контакт с работниками детского сада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Приучайте ребенка к детскому саду постепенно.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Не оставляйте ребенка в саду более чем на 8 часов.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Сообщите воспитателям о привычках и склонностях ребенка.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 4-го по 10-й день лучше сделать перерыв в посещении детского сада.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Поддерживать дома спокойную обстановку.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Не перегружайте ребенка новой информацией.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Будьте внимательны к ребенку, заботливы и терпеливы.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04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E234FB-169E-4964-B78D-65BBF1B8CBC3}"/>
              </a:ext>
            </a:extLst>
          </p:cNvPr>
          <p:cNvSpPr/>
          <p:nvPr/>
        </p:nvSpPr>
        <p:spPr>
          <a:xfrm>
            <a:off x="115330" y="0"/>
            <a:ext cx="11261124" cy="650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делать, если ребенок не хочет идти спать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Замечайте первые признаки переутомления (капризничает, трет глаза, зевает.)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Переключайте ребенка на спокойные игры (например, совместное рисование, сочинение историй), попросите ребенка говорить шепотом, чтобы не разбудить игрушки.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Во время вечернего туалета дайте ребенку возможность поиграть с водой.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Оставайтесь спокойным, не впадайте в ярость от непослушания ребенка.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Погладьте ребенка перед сном, сделайте ему массаж.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Спойте ребенку песенку.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Пообщайтесь с ребенком, поговорите с ним, почитайте книгу.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27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A28B9C-2008-48A2-98B0-F1BC08E984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93277" cy="47367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3B062D-1091-4DD7-9EBD-B089BFB4A111}"/>
              </a:ext>
            </a:extLst>
          </p:cNvPr>
          <p:cNvSpPr/>
          <p:nvPr/>
        </p:nvSpPr>
        <p:spPr>
          <a:xfrm>
            <a:off x="4176585" y="2684866"/>
            <a:ext cx="801541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Что делать,</a:t>
            </a:r>
          </a:p>
          <a:p>
            <a:pPr algn="ctr"/>
            <a:r>
              <a:rPr lang="ru-RU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если ребенок не хочет убирать за собой игрушки?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776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AC1C7F-4089-48BA-8317-F532E22424FD}"/>
              </a:ext>
            </a:extLst>
          </p:cNvPr>
          <p:cNvSpPr/>
          <p:nvPr/>
        </p:nvSpPr>
        <p:spPr>
          <a:xfrm>
            <a:off x="98854" y="1138421"/>
            <a:ext cx="11920151" cy="5719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Твердо решите для себя, необходимо ли это.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Будьте примером для ребенка, убирайте за собой вещи.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Убирайте игрушки вместе.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Убирая игрушки, разговаривайте с ребенком, объясняя ему смысл происходящего.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Формулируйте просьбу убрать игрушки доброжелательно. Не приказывайте.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Сделайте уборку игрушек ритуалом перед укладыванием ребенка спать.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Учитывайте возраст и возможности ребенка.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93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B50EB4-7D91-46E6-A5A3-A15FB688FA21}"/>
              </a:ext>
            </a:extLst>
          </p:cNvPr>
          <p:cNvSpPr/>
          <p:nvPr/>
        </p:nvSpPr>
        <p:spPr>
          <a:xfrm>
            <a:off x="2008185" y="2967335"/>
            <a:ext cx="817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6431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27DBC6-9DFD-4C89-B481-889173EC8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955548"/>
            <a:ext cx="10820400" cy="539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1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7CB516-D35E-4ED5-AEE6-B65CA1AE172D}"/>
              </a:ext>
            </a:extLst>
          </p:cNvPr>
          <p:cNvSpPr/>
          <p:nvPr/>
        </p:nvSpPr>
        <p:spPr>
          <a:xfrm>
            <a:off x="1028700" y="762000"/>
            <a:ext cx="9042400" cy="501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Факторы, от которых зависит течение адаптационного периода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Возраст.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Состояние здоровья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Уровень развития.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Умение общаться со взрослыми и сверстниками.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Сформированность предметной и игровой деятельности.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Приближенность домашнего режима к режиму детского сада.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0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9BC1A7-F66C-40FE-95B8-97AEC6C9FFA8}"/>
              </a:ext>
            </a:extLst>
          </p:cNvPr>
          <p:cNvSpPr/>
          <p:nvPr/>
        </p:nvSpPr>
        <p:spPr>
          <a:xfrm>
            <a:off x="2590800" y="2425700"/>
            <a:ext cx="655320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CB0DA1-B68B-42DB-9675-59A8634ED7C2}"/>
              </a:ext>
            </a:extLst>
          </p:cNvPr>
          <p:cNvSpPr/>
          <p:nvPr/>
        </p:nvSpPr>
        <p:spPr>
          <a:xfrm>
            <a:off x="1029965" y="2967335"/>
            <a:ext cx="1013206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родители </a:t>
            </a:r>
          </a:p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 помочь своему ребенку в </a:t>
            </a:r>
          </a:p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адаптации к ДОУ? 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529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D59D03-E060-452D-A05A-7D5185776CB1}"/>
              </a:ext>
            </a:extLst>
          </p:cNvPr>
          <p:cNvSpPr/>
          <p:nvPr/>
        </p:nvSpPr>
        <p:spPr>
          <a:xfrm>
            <a:off x="527222" y="207445"/>
            <a:ext cx="11178746" cy="601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 возможности расширять круг общения ребенка, помочь ему преодолеть страх перед незнакомыми людьми, обращать внимание ребенка на действия и поведение по сторонних людей, высказывать положительное отношение к ним.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Помочь ребенку разобраться в игрушках: использовать сюжетный показ, совместные действия, вовлекать ребенка в игру.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Развивать подражательность в действиях: «полетаем, как воробушки, попрыгаем как зайчики».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Учить обращаться к другому человеку, делиться игрушкой, жалеть плачущего.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Не высказывать сожаления о том, что приходится отдавать ребенка в дошкольное учреждение. Некоторые родители видят, ребенок недостаточно самостоятелен в группе, например, не приучен к горшку. Они пугаются и перестают водить в детский сад. Это происходит оттого, что взрослые не готовы оторвать ребенка от себя.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Приучать к самообслуживанию, поощрять попытки самостоятельных действий.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4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10EB00-F2A4-4E62-AA62-CE0025A8BB82}"/>
              </a:ext>
            </a:extLst>
          </p:cNvPr>
          <p:cNvSpPr/>
          <p:nvPr/>
        </p:nvSpPr>
        <p:spPr>
          <a:xfrm>
            <a:off x="922637" y="1800189"/>
            <a:ext cx="10008973" cy="4025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моменту поступления в детский сад ребенок должен уметь;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самостоятельно садиться на стул;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самостоятельно пить из чашки;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пользоваться ложкой;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активно участвовать в одевании, умывании.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Наглядным примером выступают, прежде всего, сами родители.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ребенку должны быть последовательны и доступны.</a:t>
            </a: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9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2EB1F1-5180-4407-9B96-8D26CC41B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697" y="0"/>
            <a:ext cx="8262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0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D624B6-4B05-4975-9C9D-DC1C3DC9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465" y="914400"/>
            <a:ext cx="8977453" cy="498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3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03DC47-3B1A-4E2F-B98A-997D752081F4}"/>
              </a:ext>
            </a:extLst>
          </p:cNvPr>
          <p:cNvSpPr/>
          <p:nvPr/>
        </p:nvSpPr>
        <p:spPr>
          <a:xfrm>
            <a:off x="111028" y="2967335"/>
            <a:ext cx="1196994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Как родители</a:t>
            </a:r>
          </a:p>
          <a:p>
            <a:pPr algn="ctr"/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могут помочь своему ребенку в </a:t>
            </a:r>
          </a:p>
          <a:p>
            <a:pPr algn="ctr"/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период адаптации к ДОУ?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97729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</TotalTime>
  <Words>646</Words>
  <Application>Microsoft Office PowerPoint</Application>
  <PresentationFormat>Широкоэкранный</PresentationFormat>
  <Paragraphs>63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Мфрина Свиржевская</dc:creator>
  <cp:lastModifiedBy>Мфрина Свиржевская</cp:lastModifiedBy>
  <cp:revision>2</cp:revision>
  <dcterms:created xsi:type="dcterms:W3CDTF">2023-12-01T02:14:18Z</dcterms:created>
  <dcterms:modified xsi:type="dcterms:W3CDTF">2023-12-01T02:59:49Z</dcterms:modified>
</cp:coreProperties>
</file>