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7" r:id="rId4"/>
    <p:sldId id="271" r:id="rId5"/>
    <p:sldId id="269" r:id="rId6"/>
    <p:sldId id="268" r:id="rId7"/>
    <p:sldId id="260" r:id="rId8"/>
    <p:sldId id="261" r:id="rId9"/>
    <p:sldId id="266" r:id="rId10"/>
    <p:sldId id="262" r:id="rId11"/>
    <p:sldId id="25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944E90-2E68-4674-A7F7-B95B564097B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143393-160B-4A48-B752-4C60E53B79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cblag2020@mail.r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13119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ГИС «Навигатор 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города Благовещенска</a:t>
            </a:r>
          </a:p>
        </p:txBody>
      </p:sp>
      <p:pic>
        <p:nvPicPr>
          <p:cNvPr id="3" name="Рисунок 2" descr="C:\Users\Admin\Desktop\7df3b7f2c7470d23d2fc78b37ca70ddd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68" y="260648"/>
            <a:ext cx="165618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Управление образования города Благовещенска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77500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81491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Муниципальный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опорный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 ( МОЦ  )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 города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Благовещенска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4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1510" b="31317"/>
          <a:stretch/>
        </p:blipFill>
        <p:spPr bwMode="auto">
          <a:xfrm>
            <a:off x="179512" y="908719"/>
            <a:ext cx="8712968" cy="4320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верх 3"/>
          <p:cNvSpPr/>
          <p:nvPr/>
        </p:nvSpPr>
        <p:spPr>
          <a:xfrm rot="15253370">
            <a:off x="4371899" y="3049012"/>
            <a:ext cx="328192" cy="9139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105">
            <a:off x="4551243" y="4456190"/>
            <a:ext cx="938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2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24744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  ЖЕЛАЕМ УСПЕХОВ</a:t>
            </a:r>
          </a:p>
          <a:p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БЛАГОДАРИМ ЗА СОТРУДНИЧЕСТВО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3645024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mocblag2020@mail.ru</a:t>
            </a:r>
            <a:endParaRPr lang="en-US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 773-542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.Благовещенск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102/2</a:t>
            </a:r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Алла Александровна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уководитель муниципального опорного центра дополнительного образования детей города Благовещенска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7df3b7f2c7470d23d2fc78b37ca70ddd_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68" y="260648"/>
            <a:ext cx="165618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8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68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 Российской  Федерации </a:t>
            </a:r>
            <a:r>
              <a:rPr lang="ru-RU" sz="2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07.05.2018  № 204</a:t>
            </a:r>
          </a:p>
          <a:p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endParaRPr lang="ru-RU" sz="20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lang="ru-RU" sz="2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 </a:t>
            </a: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«Образование»</a:t>
            </a:r>
          </a:p>
          <a:p>
            <a:endParaRPr lang="ru-RU" sz="2000" b="1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  протокол заседания Правительства </a:t>
            </a:r>
            <a:r>
              <a:rPr lang="ru-RU" sz="2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мурской области по стратегическому развитию и проектной деятельности от 14.12.2018 № 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7df3b7f2c7470d23d2fc78b37ca70ddd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7393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91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-160" t="10551" r="44521" b="59221"/>
          <a:stretch/>
        </p:blipFill>
        <p:spPr bwMode="auto">
          <a:xfrm>
            <a:off x="251520" y="1196752"/>
            <a:ext cx="849694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верх 3"/>
          <p:cNvSpPr/>
          <p:nvPr/>
        </p:nvSpPr>
        <p:spPr>
          <a:xfrm rot="19351074">
            <a:off x="6095607" y="1847788"/>
            <a:ext cx="484632" cy="10295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4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АВИГАТОР  1\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1420"/>
            <a:ext cx="7344816" cy="5251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верх 2"/>
          <p:cNvSpPr/>
          <p:nvPr/>
        </p:nvSpPr>
        <p:spPr>
          <a:xfrm rot="2095439">
            <a:off x="5471144" y="1098752"/>
            <a:ext cx="484632" cy="10295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08104" y="815557"/>
            <a:ext cx="2592288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1387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1470" t="15887" r="32111" b="7609"/>
          <a:stretch/>
        </p:blipFill>
        <p:spPr bwMode="auto">
          <a:xfrm>
            <a:off x="2471420" y="476673"/>
            <a:ext cx="454885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верх 2"/>
          <p:cNvSpPr/>
          <p:nvPr/>
        </p:nvSpPr>
        <p:spPr>
          <a:xfrm rot="15841881">
            <a:off x="6216348" y="5345786"/>
            <a:ext cx="484632" cy="14264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5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017" t="19018" r="15483" b="33192"/>
          <a:stretch/>
        </p:blipFill>
        <p:spPr bwMode="auto">
          <a:xfrm>
            <a:off x="361002" y="496947"/>
            <a:ext cx="8280919" cy="3364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верх 2"/>
          <p:cNvSpPr/>
          <p:nvPr/>
        </p:nvSpPr>
        <p:spPr>
          <a:xfrm rot="3690982">
            <a:off x="3661711" y="3170472"/>
            <a:ext cx="420925" cy="888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728" t="22242" r="10673" b="12254"/>
          <a:stretch/>
        </p:blipFill>
        <p:spPr bwMode="auto">
          <a:xfrm>
            <a:off x="395537" y="4149080"/>
            <a:ext cx="8208912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верх 5"/>
          <p:cNvSpPr/>
          <p:nvPr/>
        </p:nvSpPr>
        <p:spPr>
          <a:xfrm rot="3573295">
            <a:off x="2228143" y="5965456"/>
            <a:ext cx="404201" cy="8763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3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0021" b="24474"/>
          <a:stretch/>
        </p:blipFill>
        <p:spPr bwMode="auto">
          <a:xfrm>
            <a:off x="177532" y="361607"/>
            <a:ext cx="885698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верх 2"/>
          <p:cNvSpPr/>
          <p:nvPr/>
        </p:nvSpPr>
        <p:spPr>
          <a:xfrm rot="19319051">
            <a:off x="2889138" y="523463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2465" b="42806"/>
          <a:stretch/>
        </p:blipFill>
        <p:spPr bwMode="auto">
          <a:xfrm>
            <a:off x="385672" y="476672"/>
            <a:ext cx="853244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верх 4"/>
          <p:cNvSpPr/>
          <p:nvPr/>
        </p:nvSpPr>
        <p:spPr>
          <a:xfrm rot="15051785">
            <a:off x="7648063" y="2218639"/>
            <a:ext cx="347432" cy="6615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30062" b="23498"/>
          <a:stretch/>
        </p:blipFill>
        <p:spPr bwMode="auto">
          <a:xfrm>
            <a:off x="385672" y="3645024"/>
            <a:ext cx="853244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верх 7"/>
          <p:cNvSpPr/>
          <p:nvPr/>
        </p:nvSpPr>
        <p:spPr>
          <a:xfrm rot="15051785">
            <a:off x="3399592" y="5531006"/>
            <a:ext cx="347432" cy="6615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8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093" t="9043" r="15071" b="33518"/>
          <a:stretch/>
        </p:blipFill>
        <p:spPr bwMode="auto">
          <a:xfrm>
            <a:off x="251520" y="404664"/>
            <a:ext cx="864096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16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</TotalTime>
  <Words>116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процедура как механизм управления качеством педагогической деятельности</dc:title>
  <dc:creator>User</dc:creator>
  <cp:lastModifiedBy>user</cp:lastModifiedBy>
  <cp:revision>13</cp:revision>
  <dcterms:created xsi:type="dcterms:W3CDTF">2015-03-19T22:53:45Z</dcterms:created>
  <dcterms:modified xsi:type="dcterms:W3CDTF">2021-02-05T11:38:12Z</dcterms:modified>
</cp:coreProperties>
</file>